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67" r:id="rId14"/>
    <p:sldId id="268" r:id="rId15"/>
    <p:sldId id="282" r:id="rId16"/>
    <p:sldId id="270" r:id="rId17"/>
    <p:sldId id="272" r:id="rId18"/>
    <p:sldId id="274" r:id="rId19"/>
    <p:sldId id="275" r:id="rId20"/>
    <p:sldId id="284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C5976-58C5-45A8-98A7-5132D63E623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460F6-CDD7-46C7-A43C-2279376BA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6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7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2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1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7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4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417310"/>
            <a:ext cx="2743200" cy="365125"/>
          </a:xfrm>
        </p:spPr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2088875" cy="156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515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9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8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581DF-D019-4B0B-ACC3-C606FF6C6704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CEE9-A50A-41BF-8D38-EB9A0C9B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4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2A95-E0F7-48F3-B3A6-E48B684544DE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1312" y="1787857"/>
            <a:ext cx="88710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600" dirty="0" smtClean="0">
                <a:solidFill>
                  <a:srgbClr val="002060"/>
                </a:solidFill>
              </a:rPr>
              <a:t>আসসালামু আলাইকুম </a:t>
            </a:r>
            <a:endParaRPr lang="en-US" sz="66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4520" y="4140359"/>
            <a:ext cx="625523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13800" dirty="0" smtClean="0"/>
              <a:t>স্বাগতম 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77124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756" y="-22268"/>
            <a:ext cx="10090244" cy="643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510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0" y="873457"/>
            <a:ext cx="12192000" cy="5848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/>
              <a:t>তাহলে এসো আজ আমরা খাদ্য ও পুষ্টি নিয়ে আলোচনা করব</a:t>
            </a:r>
            <a:r>
              <a:rPr lang="bn-BD" dirty="0" smtClean="0"/>
              <a:t>।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0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86" y="0"/>
            <a:ext cx="10070413" cy="641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79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451" y="-30716"/>
            <a:ext cx="9904083" cy="63870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899" y="3384645"/>
            <a:ext cx="206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dirty="0" smtClean="0"/>
              <a:t>শর্করা</a:t>
            </a:r>
            <a:r>
              <a:rPr lang="bn-BD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34" y="0"/>
            <a:ext cx="10080266" cy="61824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92118" y="5186149"/>
            <a:ext cx="184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" y="3739487"/>
            <a:ext cx="2210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000" dirty="0" smtClean="0"/>
              <a:t>শর্করা গ্রুপ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4742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496" y="-19335"/>
            <a:ext cx="9421504" cy="6256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521122"/>
            <a:ext cx="2770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 smtClean="0"/>
              <a:t>আমিষ</a:t>
            </a:r>
            <a:r>
              <a:rPr lang="bn-BD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5515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668" y="-723330"/>
            <a:ext cx="10018332" cy="77246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480179"/>
            <a:ext cx="2173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5400" dirty="0" smtClean="0"/>
              <a:t>আমিষ গ্রুপ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8566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154" y="0"/>
            <a:ext cx="9175845" cy="64173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3630304"/>
            <a:ext cx="2661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5400" dirty="0" smtClean="0"/>
              <a:t>ভিটামিন গ্রুপ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9378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48" y="95535"/>
            <a:ext cx="9435152" cy="61278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493827"/>
            <a:ext cx="2538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dirty="0" smtClean="0"/>
              <a:t> </a:t>
            </a:r>
            <a:r>
              <a:rPr lang="bn-BD" sz="4800" dirty="0" smtClean="0"/>
              <a:t>ভিটামিন  সি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0262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58" y="101978"/>
            <a:ext cx="9803642" cy="62543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3452884"/>
            <a:ext cx="238835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dirty="0" smtClean="0"/>
              <a:t>ভিটামিন </a:t>
            </a:r>
            <a:r>
              <a:rPr lang="en-US" sz="5400" dirty="0" smtClean="0">
                <a:solidFill>
                  <a:srgbClr val="FF0000"/>
                </a:solidFill>
              </a:rPr>
              <a:t>এ</a:t>
            </a:r>
            <a:r>
              <a:rPr lang="bn-BD" sz="5400" dirty="0" smtClean="0"/>
              <a:t> </a:t>
            </a:r>
            <a:r>
              <a:rPr lang="bn-BD" sz="4000" dirty="0" smtClean="0"/>
              <a:t>গ্রুপ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34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05266" y="43399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0" y="1173707"/>
            <a:ext cx="12192000" cy="51826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8800" dirty="0" smtClean="0"/>
              <a:t>উপস্থাপনায়</a:t>
            </a:r>
          </a:p>
          <a:p>
            <a:pPr algn="ctr"/>
            <a:r>
              <a:rPr lang="bn-BD" sz="4000" dirty="0" smtClean="0"/>
              <a:t>মোহাম্মাদ হাবিবুর রহমান</a:t>
            </a:r>
          </a:p>
          <a:p>
            <a:pPr algn="ctr"/>
            <a:r>
              <a:rPr lang="bn-BD" sz="4000" dirty="0" smtClean="0"/>
              <a:t>সৈয়দ জয়নাল আবেদিন উচ্চ বিদ্দ্যালয়</a:t>
            </a:r>
          </a:p>
          <a:p>
            <a:pPr algn="ctr"/>
            <a:r>
              <a:rPr lang="bn-BD" sz="4000" dirty="0" smtClean="0"/>
              <a:t>ভাঙ্গা, ফরিদপুর।</a:t>
            </a:r>
          </a:p>
          <a:p>
            <a:pPr algn="ctr"/>
            <a:endParaRPr lang="bn-BD" dirty="0"/>
          </a:p>
          <a:p>
            <a:pPr algn="ctr"/>
            <a:r>
              <a:rPr lang="bn-BD" sz="2800" dirty="0" smtClean="0"/>
              <a:t>মোবাইল নম্বর   - ০১৭২৭৬০১৮৪২ </a:t>
            </a:r>
          </a:p>
          <a:p>
            <a:pPr algn="ctr"/>
            <a:r>
              <a:rPr lang="bn-BD" sz="2800" dirty="0" smtClean="0"/>
              <a:t>ইমেল নম্বর  - </a:t>
            </a:r>
            <a:r>
              <a:rPr lang="en-US" sz="2800" dirty="0" smtClean="0"/>
              <a:t>Neramoy191201@gmail.com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41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618" y="0"/>
            <a:ext cx="10062381" cy="6356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053385"/>
            <a:ext cx="2186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 smtClean="0"/>
              <a:t>পানি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0262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21</a:t>
            </a:fld>
            <a:endParaRPr lang="en-US"/>
          </a:p>
        </p:txBody>
      </p:sp>
      <p:sp>
        <p:nvSpPr>
          <p:cNvPr id="5" name="Regular Pentagon 4"/>
          <p:cNvSpPr/>
          <p:nvPr/>
        </p:nvSpPr>
        <p:spPr>
          <a:xfrm>
            <a:off x="108045" y="0"/>
            <a:ext cx="11245755" cy="653891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/>
              <a:t>মূল্যায়ন </a:t>
            </a:r>
          </a:p>
          <a:p>
            <a:pPr algn="ctr"/>
            <a:endParaRPr lang="bn-BD" sz="6000" dirty="0"/>
          </a:p>
          <a:p>
            <a:pPr algn="ctr"/>
            <a:r>
              <a:rPr lang="bn-BD" sz="2400" dirty="0" smtClean="0"/>
              <a:t>১। উদ্ভিদের ১০ টি পুষ্টি উপাদানের নাম লিখ।</a:t>
            </a:r>
          </a:p>
          <a:p>
            <a:pPr algn="ctr"/>
            <a:endParaRPr lang="bn-BD" sz="2400" dirty="0" smtClean="0"/>
          </a:p>
          <a:p>
            <a:pPr algn="ctr"/>
            <a:r>
              <a:rPr lang="bn-BD" sz="2400" dirty="0" smtClean="0"/>
              <a:t>   ২। ৫টি করে ভিটামিন সি  ও এ জাতীয় খাদ্যের  নাম লিখ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5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22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0" y="900753"/>
            <a:ext cx="12192000" cy="5104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0000"/>
                </a:solidFill>
              </a:rPr>
              <a:t>বাড়ির কাজ </a:t>
            </a:r>
          </a:p>
          <a:p>
            <a:pPr algn="ctr"/>
            <a:endParaRPr lang="bn-BD" dirty="0"/>
          </a:p>
          <a:p>
            <a:r>
              <a:rPr lang="bn-BD" sz="2000" dirty="0" smtClean="0">
                <a:solidFill>
                  <a:srgbClr val="002060"/>
                </a:solidFill>
              </a:rPr>
              <a:t>১।পুষ্টি উপাদান সমুহের অভাবে উদ্ভিদের যে লক্ষণ গুলো দেখা যায় তা বর্ণনা কর।</a:t>
            </a:r>
          </a:p>
          <a:p>
            <a:endParaRPr lang="bn-BD" sz="2000" dirty="0" smtClean="0">
              <a:solidFill>
                <a:srgbClr val="002060"/>
              </a:solidFill>
            </a:endParaRPr>
          </a:p>
          <a:p>
            <a:r>
              <a:rPr lang="bn-BD" sz="2000" dirty="0" smtClean="0">
                <a:solidFill>
                  <a:srgbClr val="002060"/>
                </a:solidFill>
              </a:rPr>
              <a:t>২। প্রানীদের খাদ্যের প্রধান উৎস উদ্ভিদ সত্যতা বিশ্লেষণ কর। 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1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23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01753" y="0"/>
            <a:ext cx="9908275" cy="6356350"/>
            <a:chOff x="2101753" y="0"/>
            <a:chExt cx="9908275" cy="6356350"/>
          </a:xfrm>
        </p:grpSpPr>
        <p:sp>
          <p:nvSpPr>
            <p:cNvPr id="5" name="Rectangle 4"/>
            <p:cNvSpPr/>
            <p:nvPr/>
          </p:nvSpPr>
          <p:spPr>
            <a:xfrm>
              <a:off x="2101753" y="0"/>
              <a:ext cx="9908275" cy="63563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n-BD" sz="7200" dirty="0" smtClean="0"/>
            </a:p>
            <a:p>
              <a:pPr algn="ctr"/>
              <a:endParaRPr lang="bn-BD" sz="7200" dirty="0"/>
            </a:p>
            <a:p>
              <a:pPr algn="ctr"/>
              <a:endParaRPr lang="bn-BD" sz="7200" dirty="0" smtClean="0"/>
            </a:p>
            <a:p>
              <a:pPr algn="ctr"/>
              <a:endParaRPr lang="bn-BD" sz="7200" dirty="0"/>
            </a:p>
            <a:p>
              <a:pPr algn="ctr"/>
              <a:r>
                <a:rPr lang="bn-BD" sz="7200" dirty="0" smtClean="0"/>
                <a:t>ধন্যবাদ </a:t>
              </a:r>
              <a:endParaRPr lang="en-US" sz="7200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7324" y="0"/>
              <a:ext cx="8950494" cy="45838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343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74460" y="996286"/>
            <a:ext cx="9799092" cy="59400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8000" dirty="0" smtClean="0"/>
              <a:t>বিষয় – জীব বিজ্ঞান</a:t>
            </a:r>
          </a:p>
          <a:p>
            <a:pPr algn="ctr"/>
            <a:endParaRPr lang="bn-BD" sz="8000" dirty="0" smtClean="0"/>
          </a:p>
          <a:p>
            <a:pPr algn="ctr"/>
            <a:r>
              <a:rPr lang="bn-BD" sz="8000" dirty="0" smtClean="0"/>
              <a:t>শ্রেনী – নবম</a:t>
            </a:r>
          </a:p>
          <a:p>
            <a:pPr algn="ctr"/>
            <a:endParaRPr lang="bn-BD" sz="8000" dirty="0" smtClean="0"/>
          </a:p>
          <a:p>
            <a:pPr algn="ctr"/>
            <a:r>
              <a:rPr lang="bn-BD" sz="6000" dirty="0" smtClean="0"/>
              <a:t>আজকের পাঠ – খাদ্য ও পুষ্টি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56079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0" y="846162"/>
            <a:ext cx="12028227" cy="5264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dirty="0" smtClean="0"/>
              <a:t>এই পাঠ শেষে শিক্ষার্থীরা ----- </a:t>
            </a:r>
          </a:p>
          <a:p>
            <a:pPr algn="ctr"/>
            <a:r>
              <a:rPr lang="bn-BD" sz="2400" dirty="0" smtClean="0"/>
              <a:t>১। খাদ্য কাকে বলে বলতে পারবে</a:t>
            </a:r>
          </a:p>
          <a:p>
            <a:pPr algn="ctr"/>
            <a:r>
              <a:rPr lang="bn-BD" sz="2400" dirty="0" smtClean="0"/>
              <a:t>                ২। উদ্ভিদের পুষ্টির উপাদান বর্ণনা করতে পারবে।</a:t>
            </a:r>
          </a:p>
          <a:p>
            <a:r>
              <a:rPr lang="en-US" sz="2400" dirty="0" smtClean="0"/>
              <a:t>        </a:t>
            </a:r>
            <a:r>
              <a:rPr lang="bn-BD" sz="2400" dirty="0" smtClean="0"/>
              <a:t>              ৩। </a:t>
            </a:r>
            <a:r>
              <a:rPr lang="bn-BD" sz="2400" dirty="0"/>
              <a:t>উদ্ভিদের পুষ্টির </a:t>
            </a:r>
            <a:r>
              <a:rPr lang="bn-BD" sz="2400" dirty="0" smtClean="0"/>
              <a:t>অভাবজনিত লক্ষণ বিশ্লেষণ </a:t>
            </a:r>
          </a:p>
          <a:p>
            <a:r>
              <a:rPr lang="bn-BD" sz="2400" dirty="0"/>
              <a:t> </a:t>
            </a:r>
            <a:r>
              <a:rPr lang="bn-BD" sz="2400" dirty="0" smtClean="0"/>
              <a:t>                      করতে পারবে। </a:t>
            </a:r>
          </a:p>
          <a:p>
            <a:pPr algn="ctr"/>
            <a:r>
              <a:rPr lang="bn-BD" sz="2400" dirty="0"/>
              <a:t> </a:t>
            </a:r>
            <a:r>
              <a:rPr lang="bn-BD" sz="2400" dirty="0" smtClean="0"/>
              <a:t>               ৪। প্রানীর খাদ্যের উপাদান ও উৎস বর্ণনা করতে পারবে।</a:t>
            </a:r>
            <a:endParaRPr lang="bn-BD" sz="2400" dirty="0"/>
          </a:p>
        </p:txBody>
      </p:sp>
    </p:spTree>
    <p:extLst>
      <p:ext uri="{BB962C8B-B14F-4D97-AF65-F5344CB8AC3E}">
        <p14:creationId xmlns:p14="http://schemas.microsoft.com/office/powerpoint/2010/main" val="649133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143" y="95536"/>
            <a:ext cx="7779224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4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0" y="887104"/>
            <a:ext cx="12023678" cy="5530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/>
              <a:t>N   ,   K  ,  P  , </a:t>
            </a:r>
            <a:r>
              <a:rPr lang="en-US" sz="4000" dirty="0" err="1" smtClean="0"/>
              <a:t>Ca</a:t>
            </a:r>
            <a:r>
              <a:rPr lang="en-US" sz="4000" dirty="0" smtClean="0"/>
              <a:t>  , Mg  ,  C , H   ,    O    ,  S   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3200" dirty="0" err="1" smtClean="0">
                <a:solidFill>
                  <a:srgbClr val="FFFF00"/>
                </a:solidFill>
              </a:rPr>
              <a:t>Mn</a:t>
            </a:r>
            <a:r>
              <a:rPr lang="en-US" sz="3200" dirty="0" smtClean="0">
                <a:solidFill>
                  <a:srgbClr val="FFFF00"/>
                </a:solidFill>
              </a:rPr>
              <a:t>   ,  Fe   ,</a:t>
            </a:r>
            <a:r>
              <a:rPr lang="en-US" sz="3200" dirty="0">
                <a:solidFill>
                  <a:srgbClr val="FFFF00"/>
                </a:solidFill>
              </a:rPr>
              <a:t> Zn  , </a:t>
            </a:r>
            <a:r>
              <a:rPr lang="en-US" sz="3200" dirty="0" smtClean="0">
                <a:solidFill>
                  <a:srgbClr val="FFFF00"/>
                </a:solidFill>
              </a:rPr>
              <a:t>  Mo   ,    B     ,    Cu   ,  </a:t>
            </a:r>
            <a:r>
              <a:rPr lang="en-US" sz="3200" dirty="0" err="1" smtClean="0">
                <a:solidFill>
                  <a:srgbClr val="FFFF00"/>
                </a:solidFill>
              </a:rPr>
              <a:t>Cl</a:t>
            </a:r>
            <a:r>
              <a:rPr lang="en-US" sz="3200" dirty="0" smtClean="0">
                <a:solidFill>
                  <a:srgbClr val="FFFF00"/>
                </a:solidFill>
              </a:rPr>
              <a:t> 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87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80" y="368490"/>
            <a:ext cx="9395628" cy="604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9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780" y="-57151"/>
            <a:ext cx="10125220" cy="647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6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A30-FDA5-47C5-A111-F5C9F3577E12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Habib master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CEE9-A50A-41BF-8D38-EB9A0C9B2C3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96" y="0"/>
            <a:ext cx="10093704" cy="641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286</Words>
  <Application>Microsoft Office PowerPoint</Application>
  <PresentationFormat>Widescreen</PresentationFormat>
  <Paragraphs>118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</dc:creator>
  <cp:lastModifiedBy>DOEL</cp:lastModifiedBy>
  <cp:revision>51</cp:revision>
  <dcterms:created xsi:type="dcterms:W3CDTF">2013-06-05T08:14:39Z</dcterms:created>
  <dcterms:modified xsi:type="dcterms:W3CDTF">2013-06-09T01:11:42Z</dcterms:modified>
</cp:coreProperties>
</file>